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3E8F1-D068-4F82-BFCF-70D8E7C6107F}" type="datetimeFigureOut">
              <a:rPr lang="en-US" smtClean="0"/>
              <a:pPr/>
              <a:t>4/8/2010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9D9EC6-C454-4F92-A463-8B3760DAA7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3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0" y="4724400"/>
            <a:ext cx="9144000" cy="16091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Wave1">
              <a:avLst/>
            </a:prstTxWarp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/>
                </a:solidFill>
                <a:effectLst/>
                <a:latin typeface="Bradley Hand ITC" pitchFamily="66" charset="0"/>
              </a:rPr>
              <a:t>WIND POWER</a:t>
            </a:r>
            <a:endParaRPr lang="en-US" sz="5400" b="1" cap="none" spc="0" dirty="0">
              <a:ln w="50800"/>
              <a:solidFill>
                <a:schemeClr val="bg1"/>
              </a:solidFill>
              <a:effectLst/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Where is Wind Power Being Used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At the end of last year, global capacity was more than 70,000 megawatts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A single megawatt is enough energy to power 250 US homes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Germany has the most installed wind energy capacity, followed by Spain, the United States, India, and Denmark. Development is also fast growing in France and China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Conversion into Energy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063"/>
            <a:ext cx="9144000" cy="68449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Rectangle 4"/>
          <p:cNvSpPr/>
          <p:nvPr/>
        </p:nvSpPr>
        <p:spPr>
          <a:xfrm>
            <a:off x="1447800" y="2971800"/>
            <a:ext cx="6370736" cy="35394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The rotational motion of the wind turbine blades is converted to electricity by using an electrical generator</a:t>
            </a:r>
          </a:p>
          <a:p>
            <a:pPr>
              <a:buFont typeface="Arial" pitchFamily="34" charset="0"/>
              <a:buChar char="•"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The </a:t>
            </a:r>
            <a:r>
              <a:rPr lang="en-US" sz="2800" dirty="0" smtClean="0">
                <a:solidFill>
                  <a:schemeClr val="bg1"/>
                </a:solidFill>
              </a:rPr>
              <a:t>generator uses electromagnetic induction to generate electricity</a:t>
            </a:r>
          </a:p>
          <a:p>
            <a:pPr lvl="1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Can either be used immediately or stored</a:t>
            </a:r>
          </a:p>
        </p:txBody>
      </p:sp>
      <p:sp>
        <p:nvSpPr>
          <p:cNvPr id="6" name="Rectangle 5"/>
          <p:cNvSpPr/>
          <p:nvPr/>
        </p:nvSpPr>
        <p:spPr>
          <a:xfrm>
            <a:off x="1066800" y="381000"/>
            <a:ext cx="679115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6000" b="1" cap="none" spc="0" dirty="0" smtClean="0">
                <a:ln w="50800"/>
                <a:solidFill>
                  <a:schemeClr val="bg1"/>
                </a:solidFill>
                <a:effectLst/>
              </a:rPr>
              <a:t>Conversion into Energy</a:t>
            </a:r>
            <a:endParaRPr lang="en-US" sz="6000" b="1" cap="none" spc="0" dirty="0">
              <a:ln w="50800"/>
              <a:solidFill>
                <a:schemeClr val="bg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en-US" sz="6600" dirty="0" smtClean="0">
                <a:solidFill>
                  <a:schemeClr val="bg1"/>
                </a:solidFill>
              </a:rPr>
              <a:t>Pros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energy generated can be stored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Inexpensive </a:t>
            </a:r>
            <a:r>
              <a:rPr lang="en-US" dirty="0" smtClean="0">
                <a:solidFill>
                  <a:schemeClr val="bg1"/>
                </a:solidFill>
              </a:rPr>
              <a:t>after installation of turbine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Renewable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6000" dirty="0" smtClean="0">
                <a:solidFill>
                  <a:schemeClr val="bg1"/>
                </a:solidFill>
              </a:rPr>
              <a:t>Cons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Wind does not provide a constant source of energy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Turbines </a:t>
            </a:r>
            <a:r>
              <a:rPr lang="en-US" dirty="0" smtClean="0">
                <a:solidFill>
                  <a:schemeClr val="bg1"/>
                </a:solidFill>
              </a:rPr>
              <a:t>sometimes kill birds and bats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Solving the Problem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For the presented situation of the farmer needing an energy source to control his gates wind power would be the most reasonable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With the installation of a wind turbine the farmer could be taken off the electrical </a:t>
            </a:r>
            <a:r>
              <a:rPr lang="en-US" dirty="0" smtClean="0"/>
              <a:t>grid</a:t>
            </a:r>
          </a:p>
          <a:p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0"/>
            <a:ext cx="9144000" cy="2553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Solving the Problem</a:t>
            </a:r>
            <a:endParaRPr lang="en-US" sz="6000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Energy would only be needed during the day, but the wind that blows at night could be stored until needed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 smtClean="0">
                <a:solidFill>
                  <a:schemeClr val="bg1"/>
                </a:solidFill>
              </a:rPr>
              <a:t>farmer wanted a “green” energy source and wind is renewable and effective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212</Words>
  <Application>Microsoft Office PowerPoint</Application>
  <PresentationFormat>On-screen Show (4:3)</PresentationFormat>
  <Paragraphs>34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Where is Wind Power Being Used?</vt:lpstr>
      <vt:lpstr>Conversion into Energy</vt:lpstr>
      <vt:lpstr>Slide 4</vt:lpstr>
      <vt:lpstr>Solving the Problem</vt:lpstr>
      <vt:lpstr>Solving the Problem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</dc:title>
  <dc:creator>Student</dc:creator>
  <cp:lastModifiedBy>Student</cp:lastModifiedBy>
  <cp:revision>7</cp:revision>
  <dcterms:created xsi:type="dcterms:W3CDTF">2010-04-07T14:53:41Z</dcterms:created>
  <dcterms:modified xsi:type="dcterms:W3CDTF">2010-04-08T18:27:11Z</dcterms:modified>
</cp:coreProperties>
</file>